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2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9B84F-B4CC-4C47-860C-F8F54ACC9438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29591-76C4-48D1-85C2-5088E94A2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1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2E01-ED6E-46E3-90F8-83885BF0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199C78-EF08-4F16-A85F-96758AA33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90926-55B5-4462-B89F-03CB50C2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FBC93-F3BD-4B0E-99A2-62FD4571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D0ED3-68BE-4692-B365-F56CD4C9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9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E613E-2D4F-4513-8C22-6F3D8CEC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41FD0-C39E-476D-BE55-73813902E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01A2A-4A76-4D22-B483-5273F8C0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9276E-ED9A-4264-BCA9-144E7E928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B896B-69B2-44B1-8712-7649854F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3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39D23-69B3-4306-857C-54E2EEE38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8B286-AE9C-4C7F-B19A-6E9F87415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759A1-3CC9-459C-B7EB-B156F23E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D7DCE-4440-420A-851C-778EBAC2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5E2F0-6A6B-47C6-86EC-B87FD342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3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32D9-C56A-4F85-867F-4A5C46A0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85468-9126-42BF-870A-D74184B0F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F2825-11E2-4B65-B0A0-3FE60841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929A-A1FA-4FB2-9DB3-AB3881F5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B1539-C6C6-4BA9-BA97-A1A21D55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9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5DBF-6824-4C60-9715-135BD0E9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1D242-30BC-4137-BE87-741873458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C5BCD-C630-4481-855C-124EB4DF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C42A3-6624-4133-871C-985838EF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AACD6-F41A-4EC0-B29F-A6D14414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0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2A76-B9AB-4005-8C27-7D0609C0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B45C-3ABD-45A7-A95F-5F9D506AF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7E03E-C4AE-4ABA-BFF3-C0EA97FDE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B27BD-9602-4EF8-A920-186EEBE6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A885B-1C5A-4A8D-A929-801EC8CE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3E219-3EA8-449C-BB2F-FBCA0A87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2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0B15-DEC3-4C93-A25A-CA07B1EA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B18FB-D70F-458E-A7F2-ADDCFC256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D9300-86A9-4407-9432-A7110EB72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40CD1-10E1-4D8D-9F34-5DD91E619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81F2E-1930-4A1E-840A-87CC0DFA9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A51894-050B-4139-9CCA-A3D933EE0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6615EC-28C8-4149-954D-1E744FC4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EDB00-6E09-47EB-913E-82AB47D4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6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2A39-532E-4BF8-8433-1A12D73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2CB9C-AF83-4405-AA30-D7F40C57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82791-AA38-4921-9BF4-D130019F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5D8CA-9539-4E5E-A3F3-D7158458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5C01D-04CD-4559-9ABB-7F45F136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0DFDD-FE29-4540-87DA-8552A44C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64073-0B92-4A15-9533-0F77DCC9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06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A165-5888-4DB8-9A01-EC7DA3B0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9078-0B8F-4C91-9D21-80490A787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07284-E8B0-41BE-B6FB-0161230A3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F06D8-1EA2-4167-A329-CA6AD77FF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D11C2-A03E-4118-952C-3D0ED7E0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C8AEB-C98B-4C20-9D37-971825BC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0FA2-6840-4C95-B8CF-F7CBA1A7C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7BF959-1688-421C-AC5E-1FFAC21A7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9F520-203C-4C90-B1A6-F32277994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E04F7-70FE-41B7-A4F5-E0FDF783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00B14-6BDC-4412-A7E2-7296F6B6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A1E71-D5FB-47ED-B842-3E1E1A89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0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C2707-F3F0-4631-921B-DA6DC813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6667A-AD54-4767-8B4C-ED750F016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69838-609D-4582-A09F-81AB3A8EF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DCD3F-BE78-42B5-ABBD-C6A2A2C0F80E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C05D8-1654-49D7-8577-B085DADB5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04EE2-4EF3-445F-BFA0-39F5BCB26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0FAD2-DF85-49CD-A694-5F1118866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1D847E79-D1AE-442F-51C5-70A7E75E5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301CA-86F4-4BCC-A713-23A24C3AD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5200">
                <a:solidFill>
                  <a:srgbClr val="FFFFFF"/>
                </a:solidFill>
              </a:rPr>
              <a:t>Data Analysis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95158-B5AA-4186-9A69-E45701FBA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629217"/>
            <a:ext cx="5449479" cy="149987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NURS 6075 Statistics for Informatics</a:t>
            </a:r>
          </a:p>
          <a:p>
            <a:pPr algn="r"/>
            <a:r>
              <a:rPr lang="en-US">
                <a:solidFill>
                  <a:srgbClr val="FFFFFF"/>
                </a:solidFill>
              </a:rPr>
              <a:t>Christopher I. Macintosh, PhD, RN</a:t>
            </a:r>
          </a:p>
        </p:txBody>
      </p:sp>
    </p:spTree>
    <p:extLst>
      <p:ext uri="{BB962C8B-B14F-4D97-AF65-F5344CB8AC3E}">
        <p14:creationId xmlns:p14="http://schemas.microsoft.com/office/powerpoint/2010/main" val="10840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498A0-759C-4A38-A3FE-E15AE6D2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Dataset Information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7451C-C5B4-4969-8FC0-AAF85E7C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00784" y="32461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">
                <a:solidFill>
                  <a:srgbClr val="595959"/>
                </a:solidFill>
              </a:rPr>
              <a:t>(Tabachnick &amp; Fidell, 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64D92-DAB4-4D9D-A600-F50C0CE4B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</a:rPr>
              <a:t>Variables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Data accuracy (&amp; corrections)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Missing data (&amp; corrections)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Outliers (&amp; corrections)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5E3576-8C52-45C8-8F85-090C66EC9D5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1801" y="1053257"/>
            <a:ext cx="4797056" cy="47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6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20F35-ED37-4377-92CC-F2C250146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Statistical Test Information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97A62-EC3B-48CA-8F5D-5683717F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700784" y="324612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700"/>
              <a:t>(Field, 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80127-DB97-4AA4-8D49-123DB3695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Assumption checks (&amp; corrections)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NHST steps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 the null &amp; alternative hypotheses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 criteria for rejection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Calculate test statistic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Draw conclusions about the null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Conduct post-hoc analyses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7A8332E-96E0-45FE-9877-DB4E312C82F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069" y="1370105"/>
            <a:ext cx="4117787" cy="41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3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06F24-905D-46B8-9EE4-B879535B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References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D24F-C914-415D-9227-905584F4E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 Statistical Association. (2022, February 1, 2022). Ethical guidelines for statistical practice. Retrieved October 10 from https://www.amstat.org/your-career/ethical-guidelines-for-statistical-practice 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Booth, W. C., Colomb, G. G., Williams, J. M., Bizup, J., &amp; Fitzgerald, W. T. (2016). The craft of research (Fourth ed.). University of Chicago Press. https://doi.org/10.7208/chicago/9780226239873.001.0001  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Field, A. (2018). Discovering statistics using IBM SPSS statistics (Fifth ed.). SAGE Publications, Inc.  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Shadish, W. R., Cook, T. D., &amp; Campbell, D. T. (2002). Experimental and quasi-experimental designs for generalized causal inference. Wadsworth, Cengage Learning.  </a:t>
            </a:r>
          </a:p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Tabachnick, B. G., &amp; Fidell, L. S. (2019). Using multivariate statistics (Seventh ed.). Pearson Education, Inc.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38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6FC42E6-6C25-4922-95D2-B97B1E12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295F874-A8A5-4A14-8CFC-828968DE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754" y="0"/>
            <a:ext cx="473178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438D3-3894-4999-A0C9-3227F1FF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16" y="871442"/>
            <a:ext cx="2924843" cy="3172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Statistics Help Answer Questions</a:t>
            </a:r>
          </a:p>
        </p:txBody>
      </p:sp>
      <p:pic>
        <p:nvPicPr>
          <p:cNvPr id="5" name="Content Placeholder 4" descr="Quizzical burrowing owl looking forward">
            <a:extLst>
              <a:ext uri="{FF2B5EF4-FFF2-40B4-BE49-F238E27FC236}">
                <a16:creationId xmlns:a16="http://schemas.microsoft.com/office/drawing/2014/main" id="{A25226B4-D47F-4E8C-89B0-2738887BD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72"/>
          <a:stretch/>
        </p:blipFill>
        <p:spPr>
          <a:xfrm>
            <a:off x="5652805" y="685799"/>
            <a:ext cx="5622808" cy="54864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FDE83-CD3D-40AE-A7D6-37A2E60A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(Booth et al., 2016; Field, 2018)</a:t>
            </a:r>
          </a:p>
        </p:txBody>
      </p:sp>
    </p:spTree>
    <p:extLst>
      <p:ext uri="{BB962C8B-B14F-4D97-AF65-F5344CB8AC3E}">
        <p14:creationId xmlns:p14="http://schemas.microsoft.com/office/powerpoint/2010/main" val="179923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D9FC3-49B5-4440-BD04-ADA99A61E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Statistics Provide Supporting Evidence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B1504F-095C-4508-9023-6F0552586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8898" b="1"/>
          <a:stretch/>
        </p:blipFill>
        <p:spPr>
          <a:xfrm>
            <a:off x="2340913" y="579473"/>
            <a:ext cx="7510172" cy="422449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15038-4B27-4226-98E4-948C61479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(Booth et al., 2016; Field, 2018)</a:t>
            </a:r>
          </a:p>
        </p:txBody>
      </p:sp>
    </p:spTree>
    <p:extLst>
      <p:ext uri="{BB962C8B-B14F-4D97-AF65-F5344CB8AC3E}">
        <p14:creationId xmlns:p14="http://schemas.microsoft.com/office/powerpoint/2010/main" val="343564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11EDF-7083-4BA9-A507-F35CE740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Statistics Should Be Valid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B9B5ECD-69DA-435E-AF20-585B302DA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7" b="9527"/>
          <a:stretch/>
        </p:blipFill>
        <p:spPr>
          <a:xfrm>
            <a:off x="2514975" y="307731"/>
            <a:ext cx="7106950" cy="39976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503C6-7EBE-4354-8BED-86BD38F7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64283"/>
            <a:ext cx="4114800" cy="365125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Shadish</a:t>
            </a:r>
            <a:r>
              <a:rPr lang="en-US" dirty="0"/>
              <a:t> et al., 2002)</a:t>
            </a:r>
          </a:p>
        </p:txBody>
      </p:sp>
    </p:spTree>
    <p:extLst>
      <p:ext uri="{BB962C8B-B14F-4D97-AF65-F5344CB8AC3E}">
        <p14:creationId xmlns:p14="http://schemas.microsoft.com/office/powerpoint/2010/main" val="3915424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F7B94-3DE5-4890-8D66-8A8B2B04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Statistics Build Upon A Foundation</a:t>
            </a:r>
          </a:p>
        </p:txBody>
      </p:sp>
      <p:pic>
        <p:nvPicPr>
          <p:cNvPr id="5" name="Content Placeholder 4" descr="A group of people working on a construction site&#10;&#10;Description automatically generated with low confidence">
            <a:extLst>
              <a:ext uri="{FF2B5EF4-FFF2-40B4-BE49-F238E27FC236}">
                <a16:creationId xmlns:a16="http://schemas.microsoft.com/office/drawing/2014/main" id="{F406C34E-BD72-44A4-BCF7-1E5E62620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7" y="307731"/>
            <a:ext cx="5330182" cy="3997637"/>
          </a:xfrm>
          <a:prstGeom prst="rect">
            <a:avLst/>
          </a:prstGeom>
        </p:spPr>
      </p:pic>
      <p:pic>
        <p:nvPicPr>
          <p:cNvPr id="7" name="Picture 6" descr="A picture containing rock, outdoor, grass, rocky&#10;&#10;Description automatically generated">
            <a:extLst>
              <a:ext uri="{FF2B5EF4-FFF2-40B4-BE49-F238E27FC236}">
                <a16:creationId xmlns:a16="http://schemas.microsoft.com/office/drawing/2014/main" id="{8E98DF85-3342-43A4-AD99-24DCDCD2B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485637"/>
            <a:ext cx="5455917" cy="36418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9B2BF-CCB7-4CB5-976C-9C0E254E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38480"/>
            <a:ext cx="4114800" cy="365125"/>
          </a:xfrm>
        </p:spPr>
        <p:txBody>
          <a:bodyPr/>
          <a:lstStyle/>
          <a:p>
            <a:r>
              <a:rPr lang="en-US"/>
              <a:t>(Booth et al., 2016; Field, 2018)</a:t>
            </a:r>
          </a:p>
        </p:txBody>
      </p:sp>
    </p:spTree>
    <p:extLst>
      <p:ext uri="{BB962C8B-B14F-4D97-AF65-F5344CB8AC3E}">
        <p14:creationId xmlns:p14="http://schemas.microsoft.com/office/powerpoint/2010/main" val="359574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75D64-113A-4C6E-AFA7-834F8120C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Statistics Should Be Ethical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treet sign is posted on a pole&#10;&#10;Description automatically generated with low confidence">
            <a:extLst>
              <a:ext uri="{FF2B5EF4-FFF2-40B4-BE49-F238E27FC236}">
                <a16:creationId xmlns:a16="http://schemas.microsoft.com/office/drawing/2014/main" id="{6F7D0A7D-7586-4408-94CE-08780987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1" b="13053"/>
          <a:stretch/>
        </p:blipFill>
        <p:spPr>
          <a:xfrm>
            <a:off x="5200088" y="492573"/>
            <a:ext cx="6461012" cy="588079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0BD14-747C-4640-B830-9442CC23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(American Statistical Association, 2022)</a:t>
            </a:r>
          </a:p>
        </p:txBody>
      </p:sp>
    </p:spTree>
    <p:extLst>
      <p:ext uri="{BB962C8B-B14F-4D97-AF65-F5344CB8AC3E}">
        <p14:creationId xmlns:p14="http://schemas.microsoft.com/office/powerpoint/2010/main" val="137456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5049C-D529-4833-8CDC-5BD48D1D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Checklist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3F189A-AEF3-4E01-A447-030E468A9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3253"/>
            <a:ext cx="6780700" cy="450916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0DB3-5110-4C6D-B5FB-EC086192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See latest version at: https://github.com/cmcntsh/statisticalAnalysisSteps</a:t>
            </a:r>
          </a:p>
        </p:txBody>
      </p:sp>
    </p:spTree>
    <p:extLst>
      <p:ext uri="{BB962C8B-B14F-4D97-AF65-F5344CB8AC3E}">
        <p14:creationId xmlns:p14="http://schemas.microsoft.com/office/powerpoint/2010/main" val="107513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56604AF4-AEF7-4020-93AD-C74808D1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DB65AB2-AC18-4139-B8BE-52452A25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B89A5304-EF26-47F3-9CB7-ED121FC7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8" y="685799"/>
            <a:ext cx="10820400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4DC3A-556F-45DA-AD51-F38F1C5D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94" y="1136478"/>
            <a:ext cx="9016409" cy="1051885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Main Parts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36CA28-6E94-4181-B196-82B598C72C0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7163" y="2405426"/>
            <a:ext cx="1897674" cy="189767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E51682A-9969-4A5A-B85A-1195A99A971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9635" y="2387789"/>
            <a:ext cx="1897675" cy="1897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F34C8FD-2AFC-477C-9693-A0BA34BA525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0597" y="2405426"/>
            <a:ext cx="1911768" cy="19117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1540-8FB4-46EF-83AB-0047DEAD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914" y="4628363"/>
            <a:ext cx="8676169" cy="980311"/>
          </a:xfrm>
        </p:spPr>
        <p:txBody>
          <a:bodyPr anchor="t">
            <a:normAutofit/>
          </a:bodyPr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Study Information</a:t>
            </a: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Dataset Information</a:t>
            </a: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Test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96985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0DFB0-B267-46CC-80CA-0164853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Study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BEEC3-0BF0-4AC4-AA7D-28F3FE0FC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Overall details about the study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Purpose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Research questions (&amp; hypotheses)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Study design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Ethics information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collection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handling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D0985A-FEF2-459B-B262-069B0602905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069" y="1370105"/>
            <a:ext cx="4117787" cy="41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4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61466E7-38B7-44CE-9DEA-A0541723B7A7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370</Words>
  <Application>Microsoft Office PowerPoint</Application>
  <PresentationFormat>Widescreen</PresentationFormat>
  <Paragraphs>51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Data Analysis Overview</vt:lpstr>
      <vt:lpstr>Statistics Help Answer Questions</vt:lpstr>
      <vt:lpstr>Statistics Provide Supporting Evidence</vt:lpstr>
      <vt:lpstr>Statistics Should Be Valid</vt:lpstr>
      <vt:lpstr>Statistics Build Upon A Foundation</vt:lpstr>
      <vt:lpstr>Statistics Should Be Ethical</vt:lpstr>
      <vt:lpstr>The Checklist</vt:lpstr>
      <vt:lpstr>3 Main Parts</vt:lpstr>
      <vt:lpstr>Study Information</vt:lpstr>
      <vt:lpstr>Dataset Information</vt:lpstr>
      <vt:lpstr>Statistical Test Information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Overview</dc:title>
  <dc:creator>Christopher Ian Macintosh</dc:creator>
  <cp:lastModifiedBy>Christopher Ian Macintosh</cp:lastModifiedBy>
  <cp:revision>9</cp:revision>
  <dcterms:created xsi:type="dcterms:W3CDTF">2022-10-10T20:04:26Z</dcterms:created>
  <dcterms:modified xsi:type="dcterms:W3CDTF">2022-10-10T21:32:29Z</dcterms:modified>
</cp:coreProperties>
</file>